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2" r:id="rId7"/>
    <p:sldId id="265" r:id="rId8"/>
    <p:sldId id="266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84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4.sv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11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3.sv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1670"/>
            <a:ext cx="7772400" cy="84866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 rot="18243244">
            <a:off x="7762245" y="-2312719"/>
            <a:ext cx="3110370" cy="4850481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7936858">
            <a:off x="-938130" y="2744141"/>
            <a:ext cx="2588998" cy="4037424"/>
          </a:xfrm>
          <a:prstGeom prst="rect">
            <a:avLst/>
          </a:prstGeom>
        </p:spPr>
      </p:pic>
      <p:grpSp>
        <p:nvGrpSpPr>
          <p:cNvPr id="10" name="Group 6"/>
          <p:cNvGrpSpPr/>
          <p:nvPr userDrawn="1"/>
        </p:nvGrpSpPr>
        <p:grpSpPr>
          <a:xfrm>
            <a:off x="7544836" y="884317"/>
            <a:ext cx="648799" cy="486599"/>
            <a:chOff x="0" y="0"/>
            <a:chExt cx="6350000" cy="6350000"/>
          </a:xfrm>
        </p:grpSpPr>
        <p:sp>
          <p:nvSpPr>
            <p:cNvPr id="11" name="Freeform 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E9272A"/>
            </a:solidFill>
          </p:spPr>
        </p:sp>
      </p:grpSp>
      <p:grpSp>
        <p:nvGrpSpPr>
          <p:cNvPr id="12" name="Group 4"/>
          <p:cNvGrpSpPr/>
          <p:nvPr userDrawn="1"/>
        </p:nvGrpSpPr>
        <p:grpSpPr>
          <a:xfrm>
            <a:off x="312348" y="3861622"/>
            <a:ext cx="400193" cy="300145"/>
            <a:chOff x="0" y="0"/>
            <a:chExt cx="6350000" cy="6350000"/>
          </a:xfrm>
        </p:grpSpPr>
        <p:sp>
          <p:nvSpPr>
            <p:cNvPr id="13" name="Freeform 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5F0056"/>
            </a:solidFill>
          </p:spPr>
        </p:sp>
      </p:grpSp>
      <p:pic>
        <p:nvPicPr>
          <p:cNvPr id="14" name="Picture 8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>
          <a:xfrm>
            <a:off x="3353623" y="446646"/>
            <a:ext cx="2436753" cy="18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44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1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7080713">
            <a:off x="-588247" y="3440556"/>
            <a:ext cx="2548093" cy="3973634"/>
          </a:xfrm>
          <a:prstGeom prst="rect">
            <a:avLst/>
          </a:prstGeom>
        </p:spPr>
      </p:pic>
      <p:grpSp>
        <p:nvGrpSpPr>
          <p:cNvPr id="8" name="Group 9"/>
          <p:cNvGrpSpPr/>
          <p:nvPr userDrawn="1"/>
        </p:nvGrpSpPr>
        <p:grpSpPr>
          <a:xfrm rot="-2033647">
            <a:off x="1414066" y="3881875"/>
            <a:ext cx="944944" cy="708708"/>
            <a:chOff x="0" y="0"/>
            <a:chExt cx="6350000" cy="6350000"/>
          </a:xfrm>
        </p:grpSpPr>
        <p:sp>
          <p:nvSpPr>
            <p:cNvPr id="9" name="Freeform 10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B930"/>
            </a:solidFill>
          </p:spPr>
        </p:sp>
      </p:grpSp>
    </p:spTree>
    <p:extLst>
      <p:ext uri="{BB962C8B-B14F-4D97-AF65-F5344CB8AC3E}">
        <p14:creationId xmlns:p14="http://schemas.microsoft.com/office/powerpoint/2010/main" val="12089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-4664752">
            <a:off x="7312924" y="-2299277"/>
            <a:ext cx="2955683" cy="460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42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785363">
            <a:off x="7319387" y="1660128"/>
            <a:ext cx="4660721" cy="4088352"/>
          </a:xfrm>
          <a:prstGeom prst="rect">
            <a:avLst/>
          </a:prstGeom>
        </p:spPr>
      </p:pic>
      <p:grpSp>
        <p:nvGrpSpPr>
          <p:cNvPr id="9" name="Group 3"/>
          <p:cNvGrpSpPr/>
          <p:nvPr userDrawn="1"/>
        </p:nvGrpSpPr>
        <p:grpSpPr>
          <a:xfrm>
            <a:off x="7607519" y="514350"/>
            <a:ext cx="1070760" cy="803070"/>
            <a:chOff x="0" y="0"/>
            <a:chExt cx="6350000" cy="6350000"/>
          </a:xfrm>
        </p:grpSpPr>
        <p:sp>
          <p:nvSpPr>
            <p:cNvPr id="10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B930"/>
            </a:solidFill>
          </p:spPr>
        </p:sp>
      </p:grpSp>
    </p:spTree>
    <p:extLst>
      <p:ext uri="{BB962C8B-B14F-4D97-AF65-F5344CB8AC3E}">
        <p14:creationId xmlns:p14="http://schemas.microsoft.com/office/powerpoint/2010/main" val="258462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77" t="47179" r="9230" b="22735"/>
          <a:stretch/>
        </p:blipFill>
        <p:spPr>
          <a:xfrm>
            <a:off x="-1" y="0"/>
            <a:ext cx="9144001" cy="6244158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 rot="1550345">
            <a:off x="7803352" y="3559674"/>
            <a:ext cx="2934350" cy="2573992"/>
          </a:xfrm>
          <a:prstGeom prst="rect">
            <a:avLst/>
          </a:prstGeom>
        </p:spPr>
      </p:pic>
      <p:grpSp>
        <p:nvGrpSpPr>
          <p:cNvPr id="8" name="Group 4"/>
          <p:cNvGrpSpPr/>
          <p:nvPr userDrawn="1"/>
        </p:nvGrpSpPr>
        <p:grpSpPr>
          <a:xfrm rot="-2033647">
            <a:off x="8137874" y="4065128"/>
            <a:ext cx="704667" cy="528500"/>
            <a:chOff x="0" y="0"/>
            <a:chExt cx="6350000" cy="6350000"/>
          </a:xfrm>
        </p:grpSpPr>
        <p:sp>
          <p:nvSpPr>
            <p:cNvPr id="9" name="Freeform 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E9272A"/>
            </a:solidFill>
          </p:spPr>
        </p:sp>
      </p:grp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 rot="-8466116">
            <a:off x="-1372486" y="-1398779"/>
            <a:ext cx="2996401" cy="262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0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-3433357">
            <a:off x="7965694" y="-1026653"/>
            <a:ext cx="1892198" cy="2950796"/>
          </a:xfrm>
          <a:prstGeom prst="rect">
            <a:avLst/>
          </a:prstGeom>
        </p:spPr>
      </p:pic>
      <p:grpSp>
        <p:nvGrpSpPr>
          <p:cNvPr id="8" name="Group 4"/>
          <p:cNvGrpSpPr/>
          <p:nvPr userDrawn="1"/>
        </p:nvGrpSpPr>
        <p:grpSpPr>
          <a:xfrm rot="-2033647">
            <a:off x="7823454" y="119249"/>
            <a:ext cx="411740" cy="308805"/>
            <a:chOff x="0" y="0"/>
            <a:chExt cx="6350000" cy="6350000"/>
          </a:xfrm>
        </p:grpSpPr>
        <p:sp>
          <p:nvSpPr>
            <p:cNvPr id="9" name="Freeform 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B930"/>
            </a:solidFill>
          </p:spPr>
        </p:sp>
      </p:grp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7804191">
            <a:off x="-785725" y="3410596"/>
            <a:ext cx="1875689" cy="292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6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571750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 rot="8563089">
            <a:off x="-2389683" y="3142442"/>
            <a:ext cx="4149560" cy="3639965"/>
          </a:xfrm>
          <a:prstGeom prst="rect">
            <a:avLst/>
          </a:prstGeom>
        </p:spPr>
      </p:pic>
      <p:grpSp>
        <p:nvGrpSpPr>
          <p:cNvPr id="8" name="Group 4"/>
          <p:cNvGrpSpPr/>
          <p:nvPr userDrawn="1"/>
        </p:nvGrpSpPr>
        <p:grpSpPr>
          <a:xfrm rot="-2033647">
            <a:off x="1137370" y="4008089"/>
            <a:ext cx="814900" cy="611175"/>
            <a:chOff x="0" y="0"/>
            <a:chExt cx="6350000" cy="6350000"/>
          </a:xfrm>
        </p:grpSpPr>
        <p:sp>
          <p:nvSpPr>
            <p:cNvPr id="9" name="Freeform 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B930"/>
            </a:solidFill>
          </p:spPr>
        </p:sp>
      </p:grp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-3712174">
            <a:off x="7766177" y="-1875562"/>
            <a:ext cx="2603528" cy="4060082"/>
          </a:xfrm>
          <a:prstGeom prst="rect">
            <a:avLst/>
          </a:prstGeom>
        </p:spPr>
      </p:pic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>
          <a:xfrm>
            <a:off x="3297469" y="514350"/>
            <a:ext cx="2549062" cy="191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33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4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1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D38F9-86CC-4666-9845-BAED0C33C66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595AD-0A0B-4C3F-9968-C1C8D3F6089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9" t="4279" b="26463"/>
          <a:stretch/>
        </p:blipFill>
        <p:spPr>
          <a:xfrm>
            <a:off x="0" y="0"/>
            <a:ext cx="9144000" cy="6203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40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2" r:id="rId4"/>
    <p:sldLayoutId id="2147483654" r:id="rId5"/>
    <p:sldLayoutId id="2147483651" r:id="rId6"/>
    <p:sldLayoutId id="2147483658" r:id="rId7"/>
    <p:sldLayoutId id="2147483653" r:id="rId8"/>
    <p:sldLayoutId id="2147483656" r:id="rId9"/>
    <p:sldLayoutId id="2147483657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13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7936858">
            <a:off x="-938130" y="2744141"/>
            <a:ext cx="2588998" cy="4037424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 rot="-3356756">
            <a:off x="7762245" y="-2312719"/>
            <a:ext cx="3110370" cy="4850481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>
            <a:off x="312348" y="3861622"/>
            <a:ext cx="400193" cy="300145"/>
            <a:chOff x="0" y="0"/>
            <a:chExt cx="6350000" cy="6350000"/>
          </a:xfrm>
        </p:grpSpPr>
        <p:sp>
          <p:nvSpPr>
            <p:cNvPr id="5" name="Freeform 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5F0056"/>
            </a:solidFill>
          </p:spPr>
        </p:sp>
      </p:grpSp>
      <p:grpSp>
        <p:nvGrpSpPr>
          <p:cNvPr id="6" name="Group 6"/>
          <p:cNvGrpSpPr/>
          <p:nvPr/>
        </p:nvGrpSpPr>
        <p:grpSpPr>
          <a:xfrm>
            <a:off x="7544836" y="884317"/>
            <a:ext cx="648799" cy="486599"/>
            <a:chOff x="0" y="0"/>
            <a:chExt cx="6350000" cy="6350000"/>
          </a:xfrm>
        </p:grpSpPr>
        <p:sp>
          <p:nvSpPr>
            <p:cNvPr id="7" name="Freeform 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E9272A"/>
            </a:solidFill>
          </p:spPr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353623" y="446646"/>
            <a:ext cx="2436753" cy="1827564"/>
          </a:xfrm>
          <a:prstGeom prst="rect">
            <a:avLst/>
          </a:prstGeom>
        </p:spPr>
      </p:pic>
      <p:grpSp>
        <p:nvGrpSpPr>
          <p:cNvPr id="9" name="Group 9"/>
          <p:cNvGrpSpPr/>
          <p:nvPr/>
        </p:nvGrpSpPr>
        <p:grpSpPr>
          <a:xfrm>
            <a:off x="1563511" y="2242582"/>
            <a:ext cx="6016979" cy="1286056"/>
            <a:chOff x="0" y="180975"/>
            <a:chExt cx="8557481" cy="2438742"/>
          </a:xfrm>
        </p:grpSpPr>
        <p:sp>
          <p:nvSpPr>
            <p:cNvPr id="10" name="TextBox 10"/>
            <p:cNvSpPr txBox="1"/>
            <p:nvPr/>
          </p:nvSpPr>
          <p:spPr>
            <a:xfrm>
              <a:off x="0" y="180975"/>
              <a:ext cx="8557481" cy="155636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428"/>
                </a:lnSpc>
              </a:pPr>
              <a:r>
                <a:rPr lang="en-US" sz="6700">
                  <a:solidFill>
                    <a:srgbClr val="FFB930"/>
                  </a:solidFill>
                  <a:latin typeface="Poppins Bold Bold"/>
                </a:rPr>
                <a:t>Judul</a:t>
              </a:r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1232747" y="2109037"/>
              <a:ext cx="6091988" cy="5106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109"/>
                </a:lnSpc>
              </a:pPr>
              <a:r>
                <a:rPr lang="en-US" spc="60">
                  <a:solidFill>
                    <a:srgbClr val="FFB930"/>
                  </a:solidFill>
                  <a:latin typeface="Aileron Regular"/>
                </a:rPr>
                <a:t>Nama/nama tim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476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7080713">
            <a:off x="-588247" y="3440556"/>
            <a:ext cx="2548093" cy="3973634"/>
          </a:xfrm>
          <a:prstGeom prst="rect">
            <a:avLst/>
          </a:prstGeom>
        </p:spPr>
      </p:pic>
      <p:grpSp>
        <p:nvGrpSpPr>
          <p:cNvPr id="3" name="Group 3"/>
          <p:cNvGrpSpPr>
            <a:grpSpLocks noChangeAspect="1"/>
          </p:cNvGrpSpPr>
          <p:nvPr/>
        </p:nvGrpSpPr>
        <p:grpSpPr>
          <a:xfrm>
            <a:off x="3766655" y="705958"/>
            <a:ext cx="1174127" cy="835632"/>
            <a:chOff x="0" y="0"/>
            <a:chExt cx="2636520" cy="2501900"/>
          </a:xfrm>
        </p:grpSpPr>
        <p:sp>
          <p:nvSpPr>
            <p:cNvPr id="4" name="Freeform 4"/>
            <p:cNvSpPr/>
            <p:nvPr/>
          </p:nvSpPr>
          <p:spPr>
            <a:xfrm>
              <a:off x="-11430" y="-7620"/>
              <a:ext cx="2694940" cy="2532380"/>
            </a:xfrm>
            <a:custGeom>
              <a:avLst/>
              <a:gdLst/>
              <a:ahLst/>
              <a:cxnLst/>
              <a:rect l="l" t="t" r="r" b="b"/>
              <a:pathLst>
                <a:path w="2694940" h="2532380">
                  <a:moveTo>
                    <a:pt x="2463800" y="756920"/>
                  </a:moveTo>
                  <a:cubicBezTo>
                    <a:pt x="2354580" y="509270"/>
                    <a:pt x="2200910" y="260350"/>
                    <a:pt x="1951990" y="132080"/>
                  </a:cubicBezTo>
                  <a:cubicBezTo>
                    <a:pt x="1929130" y="120650"/>
                    <a:pt x="1905000" y="109220"/>
                    <a:pt x="1880870" y="100330"/>
                  </a:cubicBezTo>
                  <a:cubicBezTo>
                    <a:pt x="1762760" y="48260"/>
                    <a:pt x="1638300" y="20320"/>
                    <a:pt x="1510030" y="15240"/>
                  </a:cubicBezTo>
                  <a:cubicBezTo>
                    <a:pt x="1492250" y="12700"/>
                    <a:pt x="1473200" y="10160"/>
                    <a:pt x="1454150" y="8890"/>
                  </a:cubicBezTo>
                  <a:cubicBezTo>
                    <a:pt x="1332230" y="0"/>
                    <a:pt x="1221740" y="25400"/>
                    <a:pt x="1120140" y="72390"/>
                  </a:cubicBezTo>
                  <a:cubicBezTo>
                    <a:pt x="934720" y="129540"/>
                    <a:pt x="754380" y="220980"/>
                    <a:pt x="601980" y="334010"/>
                  </a:cubicBezTo>
                  <a:cubicBezTo>
                    <a:pt x="402590" y="483870"/>
                    <a:pt x="237490" y="676910"/>
                    <a:pt x="138430" y="908050"/>
                  </a:cubicBezTo>
                  <a:cubicBezTo>
                    <a:pt x="80010" y="1043940"/>
                    <a:pt x="46990" y="1186180"/>
                    <a:pt x="29210" y="1333500"/>
                  </a:cubicBezTo>
                  <a:cubicBezTo>
                    <a:pt x="10160" y="1485900"/>
                    <a:pt x="0" y="1645920"/>
                    <a:pt x="33020" y="1795780"/>
                  </a:cubicBezTo>
                  <a:cubicBezTo>
                    <a:pt x="91440" y="2057400"/>
                    <a:pt x="307340" y="2265680"/>
                    <a:pt x="542290" y="2378710"/>
                  </a:cubicBezTo>
                  <a:cubicBezTo>
                    <a:pt x="788670" y="2496820"/>
                    <a:pt x="1064260" y="2532380"/>
                    <a:pt x="1333500" y="2496820"/>
                  </a:cubicBezTo>
                  <a:cubicBezTo>
                    <a:pt x="1619250" y="2458720"/>
                    <a:pt x="1891030" y="2345690"/>
                    <a:pt x="2134870" y="2193290"/>
                  </a:cubicBezTo>
                  <a:cubicBezTo>
                    <a:pt x="2354580" y="2056130"/>
                    <a:pt x="2566670" y="1870710"/>
                    <a:pt x="2627630" y="1607820"/>
                  </a:cubicBezTo>
                  <a:cubicBezTo>
                    <a:pt x="2694940" y="1314450"/>
                    <a:pt x="2579370" y="1021080"/>
                    <a:pt x="2463800" y="756920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0000"/>
              </a:solidFill>
            </a:ln>
          </p:spPr>
        </p:sp>
      </p:grpSp>
      <p:grpSp>
        <p:nvGrpSpPr>
          <p:cNvPr id="5" name="Group 5"/>
          <p:cNvGrpSpPr>
            <a:grpSpLocks noChangeAspect="1"/>
          </p:cNvGrpSpPr>
          <p:nvPr/>
        </p:nvGrpSpPr>
        <p:grpSpPr>
          <a:xfrm>
            <a:off x="3766655" y="2153934"/>
            <a:ext cx="1174127" cy="835632"/>
            <a:chOff x="0" y="0"/>
            <a:chExt cx="2636520" cy="2501900"/>
          </a:xfrm>
        </p:grpSpPr>
        <p:sp>
          <p:nvSpPr>
            <p:cNvPr id="6" name="Freeform 6"/>
            <p:cNvSpPr/>
            <p:nvPr/>
          </p:nvSpPr>
          <p:spPr>
            <a:xfrm>
              <a:off x="-11430" y="-7620"/>
              <a:ext cx="2694940" cy="2532380"/>
            </a:xfrm>
            <a:custGeom>
              <a:avLst/>
              <a:gdLst/>
              <a:ahLst/>
              <a:cxnLst/>
              <a:rect l="l" t="t" r="r" b="b"/>
              <a:pathLst>
                <a:path w="2694940" h="2532380">
                  <a:moveTo>
                    <a:pt x="2463800" y="756920"/>
                  </a:moveTo>
                  <a:cubicBezTo>
                    <a:pt x="2354580" y="509270"/>
                    <a:pt x="2200910" y="260350"/>
                    <a:pt x="1951990" y="132080"/>
                  </a:cubicBezTo>
                  <a:cubicBezTo>
                    <a:pt x="1929130" y="120650"/>
                    <a:pt x="1905000" y="109220"/>
                    <a:pt x="1880870" y="100330"/>
                  </a:cubicBezTo>
                  <a:cubicBezTo>
                    <a:pt x="1762760" y="48260"/>
                    <a:pt x="1638300" y="20320"/>
                    <a:pt x="1510030" y="15240"/>
                  </a:cubicBezTo>
                  <a:cubicBezTo>
                    <a:pt x="1492250" y="12700"/>
                    <a:pt x="1473200" y="10160"/>
                    <a:pt x="1454150" y="8890"/>
                  </a:cubicBezTo>
                  <a:cubicBezTo>
                    <a:pt x="1332230" y="0"/>
                    <a:pt x="1221740" y="25400"/>
                    <a:pt x="1120140" y="72390"/>
                  </a:cubicBezTo>
                  <a:cubicBezTo>
                    <a:pt x="934720" y="129540"/>
                    <a:pt x="754380" y="220980"/>
                    <a:pt x="601980" y="334010"/>
                  </a:cubicBezTo>
                  <a:cubicBezTo>
                    <a:pt x="402590" y="483870"/>
                    <a:pt x="237490" y="676910"/>
                    <a:pt x="138430" y="908050"/>
                  </a:cubicBezTo>
                  <a:cubicBezTo>
                    <a:pt x="80010" y="1043940"/>
                    <a:pt x="46990" y="1186180"/>
                    <a:pt x="29210" y="1333500"/>
                  </a:cubicBezTo>
                  <a:cubicBezTo>
                    <a:pt x="10160" y="1485900"/>
                    <a:pt x="0" y="1645920"/>
                    <a:pt x="33020" y="1795780"/>
                  </a:cubicBezTo>
                  <a:cubicBezTo>
                    <a:pt x="91440" y="2057400"/>
                    <a:pt x="307340" y="2265680"/>
                    <a:pt x="542290" y="2378710"/>
                  </a:cubicBezTo>
                  <a:cubicBezTo>
                    <a:pt x="788670" y="2496820"/>
                    <a:pt x="1064260" y="2532380"/>
                    <a:pt x="1333500" y="2496820"/>
                  </a:cubicBezTo>
                  <a:cubicBezTo>
                    <a:pt x="1619250" y="2458720"/>
                    <a:pt x="1891030" y="2345690"/>
                    <a:pt x="2134870" y="2193290"/>
                  </a:cubicBezTo>
                  <a:cubicBezTo>
                    <a:pt x="2354580" y="2056130"/>
                    <a:pt x="2566670" y="1870710"/>
                    <a:pt x="2627630" y="1607820"/>
                  </a:cubicBezTo>
                  <a:cubicBezTo>
                    <a:pt x="2694940" y="1314450"/>
                    <a:pt x="2579370" y="1021080"/>
                    <a:pt x="2463800" y="756920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0000"/>
              </a:solidFill>
            </a:ln>
          </p:spPr>
        </p:sp>
      </p:grpSp>
      <p:grpSp>
        <p:nvGrpSpPr>
          <p:cNvPr id="7" name="Group 7"/>
          <p:cNvGrpSpPr>
            <a:grpSpLocks noChangeAspect="1"/>
          </p:cNvGrpSpPr>
          <p:nvPr/>
        </p:nvGrpSpPr>
        <p:grpSpPr>
          <a:xfrm>
            <a:off x="3766655" y="3602742"/>
            <a:ext cx="1174127" cy="835632"/>
            <a:chOff x="0" y="0"/>
            <a:chExt cx="2636520" cy="2501900"/>
          </a:xfrm>
        </p:grpSpPr>
        <p:sp>
          <p:nvSpPr>
            <p:cNvPr id="8" name="Freeform 8"/>
            <p:cNvSpPr/>
            <p:nvPr/>
          </p:nvSpPr>
          <p:spPr>
            <a:xfrm>
              <a:off x="-11430" y="-7620"/>
              <a:ext cx="2694940" cy="2532380"/>
            </a:xfrm>
            <a:custGeom>
              <a:avLst/>
              <a:gdLst/>
              <a:ahLst/>
              <a:cxnLst/>
              <a:rect l="l" t="t" r="r" b="b"/>
              <a:pathLst>
                <a:path w="2694940" h="2532380">
                  <a:moveTo>
                    <a:pt x="2463800" y="756920"/>
                  </a:moveTo>
                  <a:cubicBezTo>
                    <a:pt x="2354580" y="509270"/>
                    <a:pt x="2200910" y="260350"/>
                    <a:pt x="1951990" y="132080"/>
                  </a:cubicBezTo>
                  <a:cubicBezTo>
                    <a:pt x="1929130" y="120650"/>
                    <a:pt x="1905000" y="109220"/>
                    <a:pt x="1880870" y="100330"/>
                  </a:cubicBezTo>
                  <a:cubicBezTo>
                    <a:pt x="1762760" y="48260"/>
                    <a:pt x="1638300" y="20320"/>
                    <a:pt x="1510030" y="15240"/>
                  </a:cubicBezTo>
                  <a:cubicBezTo>
                    <a:pt x="1492250" y="12700"/>
                    <a:pt x="1473200" y="10160"/>
                    <a:pt x="1454150" y="8890"/>
                  </a:cubicBezTo>
                  <a:cubicBezTo>
                    <a:pt x="1332230" y="0"/>
                    <a:pt x="1221740" y="25400"/>
                    <a:pt x="1120140" y="72390"/>
                  </a:cubicBezTo>
                  <a:cubicBezTo>
                    <a:pt x="934720" y="129540"/>
                    <a:pt x="754380" y="220980"/>
                    <a:pt x="601980" y="334010"/>
                  </a:cubicBezTo>
                  <a:cubicBezTo>
                    <a:pt x="402590" y="483870"/>
                    <a:pt x="237490" y="676910"/>
                    <a:pt x="138430" y="908050"/>
                  </a:cubicBezTo>
                  <a:cubicBezTo>
                    <a:pt x="80010" y="1043940"/>
                    <a:pt x="46990" y="1186180"/>
                    <a:pt x="29210" y="1333500"/>
                  </a:cubicBezTo>
                  <a:cubicBezTo>
                    <a:pt x="10160" y="1485900"/>
                    <a:pt x="0" y="1645920"/>
                    <a:pt x="33020" y="1795780"/>
                  </a:cubicBezTo>
                  <a:cubicBezTo>
                    <a:pt x="91440" y="2057400"/>
                    <a:pt x="307340" y="2265680"/>
                    <a:pt x="542290" y="2378710"/>
                  </a:cubicBezTo>
                  <a:cubicBezTo>
                    <a:pt x="788670" y="2496820"/>
                    <a:pt x="1064260" y="2532380"/>
                    <a:pt x="1333500" y="2496820"/>
                  </a:cubicBezTo>
                  <a:cubicBezTo>
                    <a:pt x="1619250" y="2458720"/>
                    <a:pt x="1891030" y="2345690"/>
                    <a:pt x="2134870" y="2193290"/>
                  </a:cubicBezTo>
                  <a:cubicBezTo>
                    <a:pt x="2354580" y="2056130"/>
                    <a:pt x="2566670" y="1870710"/>
                    <a:pt x="2627630" y="1607820"/>
                  </a:cubicBezTo>
                  <a:cubicBezTo>
                    <a:pt x="2694940" y="1314450"/>
                    <a:pt x="2579370" y="1021080"/>
                    <a:pt x="2463800" y="756920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0000"/>
              </a:solidFill>
            </a:ln>
          </p:spPr>
        </p:sp>
      </p:grpSp>
      <p:grpSp>
        <p:nvGrpSpPr>
          <p:cNvPr id="9" name="Group 9"/>
          <p:cNvGrpSpPr/>
          <p:nvPr/>
        </p:nvGrpSpPr>
        <p:grpSpPr>
          <a:xfrm rot="-2033647">
            <a:off x="1414066" y="3881875"/>
            <a:ext cx="944944" cy="708708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B930"/>
            </a:solidFill>
          </p:spPr>
        </p:sp>
      </p:grpSp>
      <p:sp>
        <p:nvSpPr>
          <p:cNvPr id="11" name="TextBox 11"/>
          <p:cNvSpPr txBox="1"/>
          <p:nvPr/>
        </p:nvSpPr>
        <p:spPr>
          <a:xfrm>
            <a:off x="5412320" y="926391"/>
            <a:ext cx="3045880" cy="269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09"/>
              </a:lnSpc>
            </a:pPr>
            <a:r>
              <a:rPr lang="en-US" spc="30">
                <a:solidFill>
                  <a:srgbClr val="F44A87"/>
                </a:solidFill>
                <a:latin typeface="Aileron Regular"/>
              </a:rPr>
              <a:t>Instansi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412320" y="684740"/>
            <a:ext cx="3045880" cy="269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09"/>
              </a:lnSpc>
            </a:pPr>
            <a:r>
              <a:rPr lang="en-US" sz="1800" spc="141" dirty="0">
                <a:solidFill>
                  <a:srgbClr val="FFB930"/>
                </a:solidFill>
                <a:latin typeface="Aileron Regular"/>
              </a:rPr>
              <a:t>NAMA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412320" y="1257860"/>
            <a:ext cx="3045880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75"/>
              </a:lnSpc>
            </a:pPr>
            <a:r>
              <a:rPr lang="en-US" sz="1300" spc="27">
                <a:solidFill>
                  <a:srgbClr val="FFB930"/>
                </a:solidFill>
                <a:latin typeface="Aileron Regular"/>
              </a:rPr>
              <a:t>Cerita singkat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685800" y="452632"/>
            <a:ext cx="2562836" cy="10259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007"/>
              </a:lnSpc>
            </a:pPr>
            <a:r>
              <a:rPr lang="en-US" sz="3500" spc="63">
                <a:solidFill>
                  <a:srgbClr val="FFB930"/>
                </a:solidFill>
                <a:latin typeface="Aileron Regular Bold"/>
              </a:rPr>
              <a:t>INDIVIDU/TIM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5412320" y="2147237"/>
            <a:ext cx="3045880" cy="269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09"/>
              </a:lnSpc>
            </a:pPr>
            <a:r>
              <a:rPr lang="en-US" sz="1800" spc="141">
                <a:solidFill>
                  <a:srgbClr val="FFB930"/>
                </a:solidFill>
                <a:latin typeface="Aileron Regular"/>
              </a:rPr>
              <a:t>NAMA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412320" y="2352173"/>
            <a:ext cx="3045880" cy="269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09"/>
              </a:lnSpc>
            </a:pPr>
            <a:r>
              <a:rPr lang="en-US" spc="30">
                <a:solidFill>
                  <a:srgbClr val="F44A87"/>
                </a:solidFill>
                <a:latin typeface="Aileron Regular"/>
              </a:rPr>
              <a:t>Instansi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412320" y="2545054"/>
            <a:ext cx="3045880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75"/>
              </a:lnSpc>
            </a:pPr>
            <a:r>
              <a:rPr lang="en-US" sz="1300" spc="27">
                <a:solidFill>
                  <a:srgbClr val="FFB930"/>
                </a:solidFill>
                <a:latin typeface="Aileron Regular"/>
              </a:rPr>
              <a:t>Cerita singkat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412320" y="4037990"/>
            <a:ext cx="3045880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75"/>
              </a:lnSpc>
            </a:pPr>
            <a:r>
              <a:rPr lang="en-US" sz="1300" spc="27">
                <a:solidFill>
                  <a:srgbClr val="FFB930"/>
                </a:solidFill>
                <a:latin typeface="Aileron Regular"/>
              </a:rPr>
              <a:t>Cerita singkat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412320" y="3596045"/>
            <a:ext cx="3045880" cy="269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09"/>
              </a:lnSpc>
            </a:pPr>
            <a:r>
              <a:rPr lang="en-US" sz="1800" spc="141">
                <a:solidFill>
                  <a:srgbClr val="FFB930"/>
                </a:solidFill>
                <a:latin typeface="Aileron Regular"/>
              </a:rPr>
              <a:t>NAMA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5412320" y="3845109"/>
            <a:ext cx="3045880" cy="269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09"/>
              </a:lnSpc>
            </a:pPr>
            <a:r>
              <a:rPr lang="en-US" spc="30">
                <a:solidFill>
                  <a:srgbClr val="F44A87"/>
                </a:solidFill>
                <a:latin typeface="Aileron Regular"/>
              </a:rPr>
              <a:t>Instansi</a:t>
            </a:r>
          </a:p>
        </p:txBody>
      </p:sp>
    </p:spTree>
    <p:extLst>
      <p:ext uri="{BB962C8B-B14F-4D97-AF65-F5344CB8AC3E}">
        <p14:creationId xmlns:p14="http://schemas.microsoft.com/office/powerpoint/2010/main" val="1335982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13647" y="1915256"/>
            <a:ext cx="4158353" cy="1107986"/>
            <a:chOff x="0" y="47625"/>
            <a:chExt cx="5914102" cy="2101069"/>
          </a:xfrm>
        </p:grpSpPr>
        <p:sp>
          <p:nvSpPr>
            <p:cNvPr id="3" name="TextBox 3"/>
            <p:cNvSpPr txBox="1"/>
            <p:nvPr/>
          </p:nvSpPr>
          <p:spPr>
            <a:xfrm>
              <a:off x="0" y="1589376"/>
              <a:ext cx="5914102" cy="5593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260"/>
                </a:lnSpc>
              </a:pPr>
              <a:r>
                <a:rPr lang="en-US">
                  <a:solidFill>
                    <a:srgbClr val="EAA806"/>
                  </a:solidFill>
                  <a:latin typeface="Poppins Light"/>
                </a:rPr>
                <a:t>Latar belakang, visi &amp; misi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47625"/>
              <a:ext cx="5914102" cy="99704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4143"/>
                </a:lnSpc>
              </a:pPr>
              <a:r>
                <a:rPr lang="en-US" sz="3800" spc="-113">
                  <a:solidFill>
                    <a:srgbClr val="EAA806"/>
                  </a:solidFill>
                  <a:latin typeface="Poppins Bold Bold Italics"/>
                </a:rPr>
                <a:t>INTRODUCTION</a:t>
              </a:r>
            </a:p>
          </p:txBody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-4664752">
            <a:off x="7312924" y="-2299277"/>
            <a:ext cx="2955683" cy="460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406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785363">
            <a:off x="7319387" y="1660128"/>
            <a:ext cx="4660721" cy="4088352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7607519" y="514350"/>
            <a:ext cx="1070760" cy="803070"/>
            <a:chOff x="0" y="0"/>
            <a:chExt cx="6350000" cy="6350000"/>
          </a:xfrm>
        </p:grpSpPr>
        <p:sp>
          <p:nvSpPr>
            <p:cNvPr id="4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B930"/>
            </a:solidFill>
          </p:spPr>
        </p:sp>
      </p:grpSp>
      <p:sp>
        <p:nvSpPr>
          <p:cNvPr id="5" name="TextBox 5"/>
          <p:cNvSpPr txBox="1"/>
          <p:nvPr/>
        </p:nvSpPr>
        <p:spPr>
          <a:xfrm>
            <a:off x="1025937" y="1270540"/>
            <a:ext cx="7092126" cy="538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18"/>
              </a:lnSpc>
            </a:pPr>
            <a:r>
              <a:rPr lang="en-US" sz="3000">
                <a:solidFill>
                  <a:srgbClr val="FFB930"/>
                </a:solidFill>
                <a:latin typeface="Poppins Bold"/>
              </a:rPr>
              <a:t>Ide/Teknologi yang digunakan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893623" y="2427312"/>
            <a:ext cx="1356755" cy="333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77"/>
              </a:lnSpc>
            </a:pPr>
            <a:r>
              <a:rPr lang="en-US" sz="1800">
                <a:solidFill>
                  <a:srgbClr val="FFB930"/>
                </a:solidFill>
                <a:latin typeface="Open Sans Light"/>
              </a:rPr>
              <a:t>Cerita disini</a:t>
            </a:r>
          </a:p>
        </p:txBody>
      </p:sp>
    </p:spTree>
    <p:extLst>
      <p:ext uri="{BB962C8B-B14F-4D97-AF65-F5344CB8AC3E}">
        <p14:creationId xmlns:p14="http://schemas.microsoft.com/office/powerpoint/2010/main" val="238511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/>
          <p:nvPr/>
        </p:nvSpPr>
        <p:spPr>
          <a:xfrm>
            <a:off x="1851154" y="825876"/>
            <a:ext cx="5675653" cy="6554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24"/>
              </a:lnSpc>
            </a:pPr>
            <a:r>
              <a:rPr lang="en-US" sz="4000" b="1" dirty="0">
                <a:solidFill>
                  <a:srgbClr val="5F0056"/>
                </a:solidFill>
                <a:latin typeface="Poppins Bold"/>
              </a:rPr>
              <a:t>Mockup/prototype</a:t>
            </a:r>
          </a:p>
        </p:txBody>
      </p:sp>
      <p:sp>
        <p:nvSpPr>
          <p:cNvPr id="5" name="TextBox 7"/>
          <p:cNvSpPr txBox="1"/>
          <p:nvPr/>
        </p:nvSpPr>
        <p:spPr>
          <a:xfrm>
            <a:off x="2409341" y="2427312"/>
            <a:ext cx="4325318" cy="333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77"/>
              </a:lnSpc>
            </a:pPr>
            <a:r>
              <a:rPr lang="en-US" sz="1800" dirty="0">
                <a:solidFill>
                  <a:srgbClr val="5F0056"/>
                </a:solidFill>
                <a:latin typeface="Open Sans Light"/>
              </a:rPr>
              <a:t>Mockup/prototype </a:t>
            </a:r>
            <a:r>
              <a:rPr lang="en-US" sz="1800" dirty="0" err="1">
                <a:solidFill>
                  <a:srgbClr val="5F0056"/>
                </a:solidFill>
                <a:latin typeface="Open Sans Light"/>
              </a:rPr>
              <a:t>jika</a:t>
            </a:r>
            <a:r>
              <a:rPr lang="en-US" sz="1800" dirty="0">
                <a:solidFill>
                  <a:srgbClr val="5F0056"/>
                </a:solidFill>
                <a:latin typeface="Open Sans Light"/>
              </a:rPr>
              <a:t> </a:t>
            </a:r>
            <a:r>
              <a:rPr lang="en-US" sz="1800" dirty="0" err="1">
                <a:solidFill>
                  <a:srgbClr val="5F0056"/>
                </a:solidFill>
                <a:latin typeface="Open Sans Light"/>
              </a:rPr>
              <a:t>ada</a:t>
            </a:r>
            <a:r>
              <a:rPr lang="en-US" sz="1800" dirty="0">
                <a:solidFill>
                  <a:srgbClr val="5F0056"/>
                </a:solidFill>
                <a:latin typeface="Open Sans Light"/>
              </a:rPr>
              <a:t>, optional*</a:t>
            </a:r>
          </a:p>
        </p:txBody>
      </p:sp>
    </p:spTree>
    <p:extLst>
      <p:ext uri="{BB962C8B-B14F-4D97-AF65-F5344CB8AC3E}">
        <p14:creationId xmlns:p14="http://schemas.microsoft.com/office/powerpoint/2010/main" val="1081250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7804191">
            <a:off x="-785725" y="3410596"/>
            <a:ext cx="1875689" cy="2925051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-3433357">
            <a:off x="7965694" y="-1026653"/>
            <a:ext cx="1892198" cy="2950796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 rot="-2033647">
            <a:off x="7823454" y="119249"/>
            <a:ext cx="411740" cy="308805"/>
            <a:chOff x="0" y="0"/>
            <a:chExt cx="6350000" cy="6350000"/>
          </a:xfrm>
        </p:grpSpPr>
        <p:sp>
          <p:nvSpPr>
            <p:cNvPr id="5" name="Freeform 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B930"/>
            </a:solidFill>
          </p:spPr>
        </p:sp>
      </p:grpSp>
      <p:sp>
        <p:nvSpPr>
          <p:cNvPr id="6" name="TextBox 6"/>
          <p:cNvSpPr txBox="1"/>
          <p:nvPr/>
        </p:nvSpPr>
        <p:spPr>
          <a:xfrm>
            <a:off x="3587667" y="596170"/>
            <a:ext cx="2309859" cy="6283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22"/>
              </a:lnSpc>
            </a:pPr>
            <a:r>
              <a:rPr lang="en-US" sz="3500">
                <a:solidFill>
                  <a:srgbClr val="FFB930"/>
                </a:solidFill>
                <a:latin typeface="Poppins Bold"/>
              </a:rPr>
              <a:t>Timeline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2185820" y="2427312"/>
            <a:ext cx="4772360" cy="333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77"/>
              </a:lnSpc>
            </a:pPr>
            <a:r>
              <a:rPr lang="en-US" sz="1800">
                <a:solidFill>
                  <a:srgbClr val="FFB930"/>
                </a:solidFill>
                <a:latin typeface="Open Sans Light"/>
              </a:rPr>
              <a:t>Timeline pengerjaan apabila lolos seleksi </a:t>
            </a:r>
          </a:p>
        </p:txBody>
      </p:sp>
    </p:spTree>
    <p:extLst>
      <p:ext uri="{BB962C8B-B14F-4D97-AF65-F5344CB8AC3E}">
        <p14:creationId xmlns:p14="http://schemas.microsoft.com/office/powerpoint/2010/main" val="328246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785363">
            <a:off x="7319387" y="1660128"/>
            <a:ext cx="4660721" cy="4088352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7607519" y="514350"/>
            <a:ext cx="1070760" cy="803070"/>
            <a:chOff x="0" y="0"/>
            <a:chExt cx="6350000" cy="6350000"/>
          </a:xfrm>
        </p:grpSpPr>
        <p:sp>
          <p:nvSpPr>
            <p:cNvPr id="4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B930"/>
            </a:solidFill>
          </p:spPr>
        </p:sp>
      </p:grpSp>
      <p:sp>
        <p:nvSpPr>
          <p:cNvPr id="5" name="TextBox 5"/>
          <p:cNvSpPr txBox="1"/>
          <p:nvPr/>
        </p:nvSpPr>
        <p:spPr>
          <a:xfrm>
            <a:off x="3429907" y="1270540"/>
            <a:ext cx="2284186" cy="538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18"/>
              </a:lnSpc>
            </a:pPr>
            <a:r>
              <a:rPr lang="en-US" sz="3000">
                <a:solidFill>
                  <a:srgbClr val="FFB930"/>
                </a:solidFill>
                <a:latin typeface="Poppins Bold"/>
              </a:rPr>
              <a:t>Anggaran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385358" y="2427312"/>
            <a:ext cx="6373285" cy="6668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77"/>
              </a:lnSpc>
            </a:pPr>
            <a:r>
              <a:rPr lang="en-US" sz="1800">
                <a:solidFill>
                  <a:srgbClr val="FFB930"/>
                </a:solidFill>
                <a:latin typeface="Open Sans Light"/>
              </a:rPr>
              <a:t>rencana anggaran yang diperlukan untuk membangun </a:t>
            </a:r>
          </a:p>
          <a:p>
            <a:pPr algn="ctr">
              <a:lnSpc>
                <a:spcPts val="2577"/>
              </a:lnSpc>
            </a:pPr>
            <a:r>
              <a:rPr lang="en-US" sz="1800">
                <a:solidFill>
                  <a:srgbClr val="FFB930"/>
                </a:solidFill>
                <a:latin typeface="Open Sans Light"/>
              </a:rPr>
              <a:t>ide startupmu</a:t>
            </a:r>
          </a:p>
        </p:txBody>
      </p:sp>
    </p:spTree>
    <p:extLst>
      <p:ext uri="{BB962C8B-B14F-4D97-AF65-F5344CB8AC3E}">
        <p14:creationId xmlns:p14="http://schemas.microsoft.com/office/powerpoint/2010/main" val="2911553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7080713">
            <a:off x="-588247" y="3440556"/>
            <a:ext cx="2548093" cy="3973634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 rot="-2033647">
            <a:off x="1414066" y="3881875"/>
            <a:ext cx="944944" cy="708708"/>
            <a:chOff x="0" y="0"/>
            <a:chExt cx="6350000" cy="6350000"/>
          </a:xfrm>
        </p:grpSpPr>
        <p:sp>
          <p:nvSpPr>
            <p:cNvPr id="4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B930"/>
            </a:solidFill>
          </p:spPr>
        </p:sp>
      </p:grpSp>
      <p:sp>
        <p:nvSpPr>
          <p:cNvPr id="5" name="TextBox 5"/>
          <p:cNvSpPr txBox="1"/>
          <p:nvPr/>
        </p:nvSpPr>
        <p:spPr>
          <a:xfrm>
            <a:off x="3238643" y="460772"/>
            <a:ext cx="3007910" cy="6283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22"/>
              </a:lnSpc>
            </a:pPr>
            <a:r>
              <a:rPr lang="en-US" sz="3500">
                <a:solidFill>
                  <a:srgbClr val="FFB930"/>
                </a:solidFill>
                <a:latin typeface="Poppins Bold"/>
              </a:rPr>
              <a:t>Kompetitor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601275" y="2427312"/>
            <a:ext cx="5941451" cy="6668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77"/>
              </a:lnSpc>
            </a:pPr>
            <a:r>
              <a:rPr lang="en-US" sz="1800">
                <a:solidFill>
                  <a:srgbClr val="FFB930"/>
                </a:solidFill>
                <a:latin typeface="Open Sans Light"/>
              </a:rPr>
              <a:t>Kompetitor dan kelebihan startupmu dibandingkan</a:t>
            </a:r>
          </a:p>
          <a:p>
            <a:pPr algn="ctr">
              <a:lnSpc>
                <a:spcPts val="2577"/>
              </a:lnSpc>
            </a:pPr>
            <a:r>
              <a:rPr lang="en-US" sz="1800">
                <a:solidFill>
                  <a:srgbClr val="FFB930"/>
                </a:solidFill>
                <a:latin typeface="Open Sans Light"/>
              </a:rPr>
              <a:t>yang sudah ada </a:t>
            </a:r>
          </a:p>
        </p:txBody>
      </p:sp>
    </p:spTree>
    <p:extLst>
      <p:ext uri="{BB962C8B-B14F-4D97-AF65-F5344CB8AC3E}">
        <p14:creationId xmlns:p14="http://schemas.microsoft.com/office/powerpoint/2010/main" val="3845090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-3712174">
            <a:off x="7766177" y="-1875562"/>
            <a:ext cx="2603528" cy="4060082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 rot="8563089">
            <a:off x="-2389683" y="3142442"/>
            <a:ext cx="4149560" cy="3639965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 rot="-2033647">
            <a:off x="1137370" y="4008089"/>
            <a:ext cx="814900" cy="611175"/>
            <a:chOff x="0" y="0"/>
            <a:chExt cx="6350000" cy="6350000"/>
          </a:xfrm>
        </p:grpSpPr>
        <p:sp>
          <p:nvSpPr>
            <p:cNvPr id="5" name="Freeform 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B930"/>
            </a:solidFill>
          </p:spPr>
        </p:sp>
      </p:grpSp>
      <p:pic>
        <p:nvPicPr>
          <p:cNvPr id="6" name="Picture 6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297469" y="514350"/>
            <a:ext cx="2549062" cy="1911796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1590510" y="2190502"/>
            <a:ext cx="5962981" cy="820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27"/>
              </a:lnSpc>
            </a:pPr>
            <a:r>
              <a:rPr lang="en-US" sz="5400" spc="106">
                <a:solidFill>
                  <a:srgbClr val="FFB930"/>
                </a:solidFill>
                <a:latin typeface="Poppins Bold Bold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130526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61</Words>
  <Application>Microsoft Office PowerPoint</Application>
  <PresentationFormat>On-screen Show (16:9)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2021-09-19T04:12:52Z</dcterms:created>
  <dcterms:modified xsi:type="dcterms:W3CDTF">2021-09-19T05:06:12Z</dcterms:modified>
</cp:coreProperties>
</file>